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0"/>
    <p:restoredTop sz="94760"/>
  </p:normalViewPr>
  <p:slideViewPr>
    <p:cSldViewPr snapToGrid="0" snapToObjects="1">
      <p:cViewPr>
        <p:scale>
          <a:sx n="400" d="100"/>
          <a:sy n="400" d="100"/>
        </p:scale>
        <p:origin x="-6920" y="-1720"/>
      </p:cViewPr>
      <p:guideLst>
        <p:guide orient="horz" pos="118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62981-8816-944D-A4E9-D8240A442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1C5449-ABE7-B64E-92AB-8C7AAF222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F9DD33-AD7F-B442-A8E0-92A0F975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37CE98-94D6-D74D-B71C-CEDD8C965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88E3EA-E442-614C-9C34-E3B1E09CE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016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0472F-E723-0F45-81D5-F849BB2D4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5B5D1A-DBC1-F54D-A353-11177A2E2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6AE665-F4D7-6C40-A1D8-6081F2F08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2A4BBD-907C-C247-A554-79E32D2F5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8129B7-99D8-174E-8CBE-552CC73E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0937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38DAE3-B8C6-7045-9684-0BA390BAF3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901B99-8D32-5D4C-8040-BAA38C86B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8496A9-B4CD-0348-B327-BE2C6C992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A4A2BA-C715-9E43-95D4-19A222B35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E4D222-29AC-0C4C-A148-10CFAC4DB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46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6FF808-0D1C-904C-876D-8CE8ABCC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19FA29-1FCB-4C4E-B7F5-6C793D61E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0D51C9-9125-E445-A364-044881949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6AFCA2-BB83-164A-8D20-A54AB5F7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8AF891-4965-084B-A1CB-F02B521B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668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97870-9E61-284C-B56A-30B0B1EA5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0B6401-09AA-3349-9214-A41D0D444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ACC62F-2D55-2B47-9A78-00436ACE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1D13BF-9918-1B46-A639-3822ABE5E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D0F049-8FC6-0747-87F7-8C0363C4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053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B4542-A22A-6249-B08A-9EB04BD4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2814A6-82BD-7F45-8E63-5D9C0AA59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212F40-9122-664F-9FF4-97812F9F8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ED3F8B-17C1-834E-B8EA-D0E32955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BDDA98-8584-CE4D-9BAF-20809AEF3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A4A371-4D85-124C-84A0-2879DD28F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2178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0FA6E-EEC4-0945-8C8B-1E24F0DD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29CEA0-D64F-A449-B9E6-B6691ABC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60C1A2-40E6-EA4F-85EB-90B8B7774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A968824-4551-AB42-BEE7-F2CC20F74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EB030A-1C83-E543-B7BE-1749C419C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6296ED2-DDFB-C644-B6E0-32C937E7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0218FC-F820-F141-A3D5-AD6FBE61C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4CB184E-7C2B-6B49-B370-A13ADF84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4042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081F96-556A-A34C-BEC8-CB17575F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CBDD86B-4D3E-7840-B1C4-744120E8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FFE036-8F91-7F4A-8935-47E6980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13BAACF-1A96-CC4F-9CD8-3836BE26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016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7DB1961-70A5-6146-B18E-C25DF4DD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2EF227-EC32-4141-9209-BC62D695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FFFCBB-438D-D049-AF99-B7BBF922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596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23047C-062E-3746-AE58-87F099714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8406B7-2DCE-E64E-B311-962A559DF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742334-6641-E94D-9F6C-098317FF0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3251ED-7618-A146-AB80-8A9B9B7FE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FA90D6-3C68-3549-9949-C2C0725F7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3DD53D-EF19-CC45-9BD9-00B880CF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589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B34E4-FB32-1844-AD45-BFF5057D7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53F25F-2F00-104F-9CDE-036EB616A0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44334E-30EC-F84A-96D0-EEAD888EB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FEC9F3-B06E-4D4E-8FE7-757F764A1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BCBBC2-5E9F-B64A-97D5-68C47A521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17151B-A15B-A746-B670-0BF1AFDE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242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E3D0CD-C238-5B42-B42D-315853A1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513A60-188D-B846-A33D-FC3901373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7AD69A-42EF-384C-9288-51E46287B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BBE34-BF13-5842-A053-CAE042D74331}" type="datetimeFigureOut">
              <a:rPr lang="es-ES_tradnl" smtClean="0"/>
              <a:t>30/7/22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725DDE-0EAA-0C49-89AB-652755677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771451-8460-0342-B5CA-5EE4896BF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9F66E-5EE8-C04F-8C00-99233F95772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720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2E63719A-D9B7-3343-B01E-90D6287DF4D9}"/>
              </a:ext>
            </a:extLst>
          </p:cNvPr>
          <p:cNvCxnSpPr>
            <a:cxnSpLocks/>
          </p:cNvCxnSpPr>
          <p:nvPr/>
        </p:nvCxnSpPr>
        <p:spPr>
          <a:xfrm rot="-2580000">
            <a:off x="7176195" y="2156297"/>
            <a:ext cx="216024" cy="0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F3FA5F33-EFB2-6042-B826-E17C2F196E6D}"/>
              </a:ext>
            </a:extLst>
          </p:cNvPr>
          <p:cNvCxnSpPr>
            <a:cxnSpLocks/>
          </p:cNvCxnSpPr>
          <p:nvPr/>
        </p:nvCxnSpPr>
        <p:spPr>
          <a:xfrm rot="5400000">
            <a:off x="5987988" y="1664804"/>
            <a:ext cx="216024" cy="0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AE1BC793-2D3C-CE45-A2C5-89F4A8AA0007}"/>
              </a:ext>
            </a:extLst>
          </p:cNvPr>
          <p:cNvCxnSpPr>
            <a:cxnSpLocks/>
          </p:cNvCxnSpPr>
          <p:nvPr/>
        </p:nvCxnSpPr>
        <p:spPr>
          <a:xfrm rot="3780000">
            <a:off x="5323835" y="1798763"/>
            <a:ext cx="216024" cy="0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DA557A77-69D4-F94F-B6C5-ADEB9AC3EDCE}"/>
              </a:ext>
            </a:extLst>
          </p:cNvPr>
          <p:cNvCxnSpPr>
            <a:cxnSpLocks/>
          </p:cNvCxnSpPr>
          <p:nvPr/>
        </p:nvCxnSpPr>
        <p:spPr>
          <a:xfrm rot="2340000">
            <a:off x="4794836" y="2175430"/>
            <a:ext cx="216024" cy="0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607E4A93-E346-A54B-8CF4-42B4B863B638}"/>
              </a:ext>
            </a:extLst>
          </p:cNvPr>
          <p:cNvCxnSpPr>
            <a:cxnSpLocks/>
          </p:cNvCxnSpPr>
          <p:nvPr/>
        </p:nvCxnSpPr>
        <p:spPr>
          <a:xfrm rot="7020000">
            <a:off x="6652142" y="1796187"/>
            <a:ext cx="216024" cy="0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agen 27">
            <a:extLst>
              <a:ext uri="{FF2B5EF4-FFF2-40B4-BE49-F238E27FC236}">
                <a16:creationId xmlns:a16="http://schemas.microsoft.com/office/drawing/2014/main" id="{5375AF59-85CD-AC4E-AAC2-ECA827852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058" y="2175430"/>
            <a:ext cx="423886" cy="4238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63928E36-4CF2-1B42-9A9A-60D92E6867D3}"/>
              </a:ext>
            </a:extLst>
          </p:cNvPr>
          <p:cNvSpPr/>
          <p:nvPr/>
        </p:nvSpPr>
        <p:spPr>
          <a:xfrm>
            <a:off x="4388385" y="1556792"/>
            <a:ext cx="3415230" cy="3310568"/>
          </a:xfrm>
          <a:prstGeom prst="ellipse">
            <a:avLst/>
          </a:prstGeom>
          <a:noFill/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DE112F-58E8-084D-9B15-6323A16ED0CF}"/>
              </a:ext>
            </a:extLst>
          </p:cNvPr>
          <p:cNvSpPr/>
          <p:nvPr/>
        </p:nvSpPr>
        <p:spPr>
          <a:xfrm>
            <a:off x="4019386" y="2654916"/>
            <a:ext cx="4356427" cy="253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60272C-AC47-8747-A115-A05A03906E97}"/>
              </a:ext>
            </a:extLst>
          </p:cNvPr>
          <p:cNvSpPr txBox="1"/>
          <p:nvPr/>
        </p:nvSpPr>
        <p:spPr>
          <a:xfrm>
            <a:off x="7535435" y="261770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2F332B8-6C66-9047-A4F5-CD9ACF0B8CE4}"/>
              </a:ext>
            </a:extLst>
          </p:cNvPr>
          <p:cNvSpPr txBox="1"/>
          <p:nvPr/>
        </p:nvSpPr>
        <p:spPr>
          <a:xfrm>
            <a:off x="4341917" y="264467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8B179ED7-699A-A944-8457-A85D3D41F168}"/>
              </a:ext>
            </a:extLst>
          </p:cNvPr>
          <p:cNvCxnSpPr>
            <a:cxnSpLocks/>
          </p:cNvCxnSpPr>
          <p:nvPr/>
        </p:nvCxnSpPr>
        <p:spPr>
          <a:xfrm flipV="1">
            <a:off x="7515884" y="2614458"/>
            <a:ext cx="179365" cy="69268"/>
          </a:xfrm>
          <a:prstGeom prst="line">
            <a:avLst/>
          </a:prstGeom>
          <a:ln w="825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EAEEAE9E-A871-8342-85B3-EAB46AE64D29}"/>
              </a:ext>
            </a:extLst>
          </p:cNvPr>
          <p:cNvCxnSpPr>
            <a:cxnSpLocks/>
          </p:cNvCxnSpPr>
          <p:nvPr/>
        </p:nvCxnSpPr>
        <p:spPr>
          <a:xfrm rot="1320000">
            <a:off x="4497845" y="2649795"/>
            <a:ext cx="216000" cy="0"/>
          </a:xfrm>
          <a:prstGeom prst="line">
            <a:avLst/>
          </a:prstGeom>
          <a:ln w="82550">
            <a:solidFill>
              <a:srgbClr val="FF9E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912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</Words>
  <Application>Microsoft Macintosh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 JOEL MOLINA RIVADENEYRA</dc:creator>
  <cp:lastModifiedBy>CHRISTIAN JOEL MOLINA RIVADENEYRA</cp:lastModifiedBy>
  <cp:revision>1</cp:revision>
  <dcterms:created xsi:type="dcterms:W3CDTF">2022-07-30T22:21:58Z</dcterms:created>
  <dcterms:modified xsi:type="dcterms:W3CDTF">2022-07-30T22:59:01Z</dcterms:modified>
</cp:coreProperties>
</file>